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63" r:id="rId2"/>
    <p:sldId id="364" r:id="rId3"/>
    <p:sldId id="317" r:id="rId4"/>
    <p:sldId id="341" r:id="rId5"/>
    <p:sldId id="348" r:id="rId6"/>
    <p:sldId id="349" r:id="rId7"/>
    <p:sldId id="350" r:id="rId8"/>
    <p:sldId id="351" r:id="rId9"/>
    <p:sldId id="342" r:id="rId10"/>
    <p:sldId id="324" r:id="rId11"/>
    <p:sldId id="334" r:id="rId12"/>
    <p:sldId id="339" r:id="rId13"/>
    <p:sldId id="325" r:id="rId14"/>
    <p:sldId id="331" r:id="rId15"/>
    <p:sldId id="332" r:id="rId16"/>
    <p:sldId id="361" r:id="rId17"/>
    <p:sldId id="362" r:id="rId18"/>
    <p:sldId id="346" r:id="rId19"/>
    <p:sldId id="345" r:id="rId20"/>
    <p:sldId id="344" r:id="rId21"/>
    <p:sldId id="340" r:id="rId22"/>
    <p:sldId id="343" r:id="rId23"/>
    <p:sldId id="352" r:id="rId24"/>
    <p:sldId id="358" r:id="rId25"/>
    <p:sldId id="360" r:id="rId26"/>
    <p:sldId id="335" r:id="rId27"/>
    <p:sldId id="353" r:id="rId28"/>
    <p:sldId id="354" r:id="rId29"/>
    <p:sldId id="359" r:id="rId30"/>
    <p:sldId id="336" r:id="rId31"/>
    <p:sldId id="338" r:id="rId32"/>
    <p:sldId id="337" r:id="rId33"/>
    <p:sldId id="347" r:id="rId34"/>
    <p:sldId id="357" r:id="rId35"/>
    <p:sldId id="355" r:id="rId36"/>
    <p:sldId id="356" r:id="rId37"/>
    <p:sldId id="319" r:id="rId38"/>
    <p:sldId id="320" r:id="rId39"/>
    <p:sldId id="321" r:id="rId40"/>
    <p:sldId id="323" r:id="rId41"/>
    <p:sldId id="328" r:id="rId42"/>
    <p:sldId id="329" r:id="rId43"/>
    <p:sldId id="333" r:id="rId44"/>
    <p:sldId id="326" r:id="rId45"/>
    <p:sldId id="327" r:id="rId46"/>
    <p:sldId id="318" r:id="rId47"/>
    <p:sldId id="322" r:id="rId48"/>
    <p:sldId id="283" r:id="rId49"/>
    <p:sldId id="299" r:id="rId50"/>
    <p:sldId id="289" r:id="rId51"/>
    <p:sldId id="286" r:id="rId52"/>
    <p:sldId id="287" r:id="rId53"/>
    <p:sldId id="288" r:id="rId54"/>
    <p:sldId id="290" r:id="rId55"/>
    <p:sldId id="291" r:id="rId56"/>
    <p:sldId id="292" r:id="rId57"/>
    <p:sldId id="284" r:id="rId58"/>
    <p:sldId id="300" r:id="rId59"/>
    <p:sldId id="301" r:id="rId60"/>
    <p:sldId id="302" r:id="rId61"/>
    <p:sldId id="303" r:id="rId62"/>
    <p:sldId id="306" r:id="rId63"/>
    <p:sldId id="304" r:id="rId64"/>
    <p:sldId id="305" r:id="rId65"/>
    <p:sldId id="307" r:id="rId66"/>
    <p:sldId id="308" r:id="rId67"/>
    <p:sldId id="296" r:id="rId68"/>
    <p:sldId id="297" r:id="rId69"/>
    <p:sldId id="310" r:id="rId70"/>
    <p:sldId id="311" r:id="rId71"/>
    <p:sldId id="312" r:id="rId72"/>
    <p:sldId id="298" r:id="rId73"/>
    <p:sldId id="314" r:id="rId74"/>
    <p:sldId id="315" r:id="rId75"/>
    <p:sldId id="316" r:id="rId76"/>
    <p:sldId id="309" r:id="rId77"/>
    <p:sldId id="294" r:id="rId78"/>
    <p:sldId id="293" r:id="rId79"/>
    <p:sldId id="313" r:id="rId80"/>
    <p:sldId id="295" r:id="rId81"/>
    <p:sldId id="256" r:id="rId82"/>
    <p:sldId id="257" r:id="rId83"/>
    <p:sldId id="274" r:id="rId84"/>
    <p:sldId id="258" r:id="rId85"/>
    <p:sldId id="259" r:id="rId86"/>
    <p:sldId id="260" r:id="rId87"/>
    <p:sldId id="261" r:id="rId88"/>
    <p:sldId id="262" r:id="rId89"/>
    <p:sldId id="263" r:id="rId90"/>
    <p:sldId id="264" r:id="rId91"/>
    <p:sldId id="266" r:id="rId92"/>
    <p:sldId id="275" r:id="rId93"/>
    <p:sldId id="268" r:id="rId94"/>
    <p:sldId id="267" r:id="rId95"/>
    <p:sldId id="269" r:id="rId96"/>
    <p:sldId id="270" r:id="rId97"/>
    <p:sldId id="265" r:id="rId98"/>
    <p:sldId id="273" r:id="rId99"/>
    <p:sldId id="271" r:id="rId100"/>
    <p:sldId id="272" r:id="rId101"/>
    <p:sldId id="282" r:id="rId102"/>
    <p:sldId id="277" r:id="rId103"/>
    <p:sldId id="279" r:id="rId104"/>
    <p:sldId id="281" r:id="rId10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4 (29/07/2019)" id="{F1B1DCC2-59F7-47FB-B72F-030298CE1019}">
          <p14:sldIdLst>
            <p14:sldId id="363"/>
            <p14:sldId id="364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4524" dt="2019-07-12T19:28:26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7-12T19:28:26.664" v="4498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 add">
        <pc:chgData name="Davor Josipovic" userId="c5beaa7c1ac2955a" providerId="LiveId" clId="{AA192CAC-6486-4EDF-A55B-BD09A2B748C1}" dt="2019-07-12T19:28:26.664" v="4498" actId="20577"/>
        <pc:sldMkLst>
          <pc:docMk/>
          <pc:sldMk cId="236234884" sldId="364"/>
        </pc:sldMkLst>
        <pc:spChg chg="mod">
          <ac:chgData name="Davor Josipovic" userId="c5beaa7c1ac2955a" providerId="LiveId" clId="{AA192CAC-6486-4EDF-A55B-BD09A2B748C1}" dt="2019-07-12T19:23:25.819" v="4384" actId="20577"/>
          <ac:spMkLst>
            <pc:docMk/>
            <pc:sldMk cId="236234884" sldId="364"/>
            <ac:spMk id="2" creationId="{0D6CBCD6-B8F8-4337-B603-D5A65C256163}"/>
          </ac:spMkLst>
        </pc:spChg>
        <pc:spChg chg="mod">
          <ac:chgData name="Davor Josipovic" userId="c5beaa7c1ac2955a" providerId="LiveId" clId="{AA192CAC-6486-4EDF-A55B-BD09A2B748C1}" dt="2019-07-12T19:28:26.664" v="4498" actId="20577"/>
          <ac:spMkLst>
            <pc:docMk/>
            <pc:sldMk cId="236234884" sldId="364"/>
            <ac:spMk id="3" creationId="{FAA01B03-B921-4A0D-881B-414EEFDFC190}"/>
          </ac:spMkLst>
        </pc:sp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12/07/2019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50.emf"/><Relationship Id="rId4" Type="http://schemas.openxmlformats.org/officeDocument/2006/relationships/package" Target="../embeddings/Microsoft_Excel_Worksheet.xls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BCD6-B8F8-4337-B603-D5A65C25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01B03-B921-4A0D-881B-414EEFDF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 argument</a:t>
            </a:r>
          </a:p>
          <a:p>
            <a:r>
              <a:rPr lang="en-US" dirty="0"/>
              <a:t>multiple options:</a:t>
            </a:r>
          </a:p>
          <a:p>
            <a:pPr lvl="1"/>
            <a:r>
              <a:rPr lang="en-US" dirty="0"/>
              <a:t>Pure esthetical </a:t>
            </a:r>
            <a:r>
              <a:rPr lang="en-US"/>
              <a:t>+ warning</a:t>
            </a:r>
            <a:endParaRPr lang="en-US" dirty="0"/>
          </a:p>
          <a:p>
            <a:pPr lvl="1"/>
            <a:r>
              <a:rPr lang="en-US" dirty="0"/>
              <a:t>Remove data with no timestamp + warning</a:t>
            </a:r>
          </a:p>
        </p:txBody>
      </p:sp>
    </p:spTree>
    <p:extLst>
      <p:ext uri="{BB962C8B-B14F-4D97-AF65-F5344CB8AC3E}">
        <p14:creationId xmlns:p14="http://schemas.microsoft.com/office/powerpoint/2010/main" val="23623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3675</TotalTime>
  <Words>1869</Words>
  <Application>Microsoft Office PowerPoint</Application>
  <PresentationFormat>Widescreen</PresentationFormat>
  <Paragraphs>423</Paragraphs>
  <Slides>104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Worksheet</vt:lpstr>
      <vt:lpstr>Sprint 4</vt:lpstr>
      <vt:lpstr>Outliers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2019-07-12T19:28:29Z</dcterms:modified>
</cp:coreProperties>
</file>